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7" r:id="rId6"/>
    <p:sldId id="268" r:id="rId7"/>
    <p:sldId id="259" r:id="rId8"/>
    <p:sldId id="260" r:id="rId9"/>
    <p:sldId id="266" r:id="rId10"/>
    <p:sldId id="264" r:id="rId11"/>
    <p:sldId id="263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A6E2E50-A91B-473D-8D7D-2CC6F009BB0F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5ED14B-6E51-4181-BF96-EBE47C2D01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4267200"/>
          </a:xfrm>
        </p:spPr>
        <p:txBody>
          <a:bodyPr/>
          <a:lstStyle/>
          <a:p>
            <a:r>
              <a:rPr lang="en-US" sz="12000" dirty="0" smtClean="0"/>
              <a:t>Europa</a:t>
            </a:r>
            <a:endParaRPr lang="en-US" sz="1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Kiana and Meagan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4890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lineae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" y="1600200"/>
            <a:ext cx="886557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89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lenticulae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81534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0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Greek mythology</a:t>
            </a:r>
          </a:p>
          <a:p>
            <a:r>
              <a:rPr lang="en-US" sz="3200" dirty="0" smtClean="0"/>
              <a:t>Zeus (enemy of Jupiter) appeared as a bull.</a:t>
            </a:r>
          </a:p>
          <a:p>
            <a:r>
              <a:rPr lang="en-US" sz="3200" dirty="0" smtClean="0"/>
              <a:t>Europa rode the bull back to Crete.</a:t>
            </a:r>
          </a:p>
          <a:p>
            <a:r>
              <a:rPr lang="en-US" sz="3200" dirty="0" smtClean="0"/>
              <a:t>Europa was seduced by Zeus.</a:t>
            </a:r>
          </a:p>
          <a:p>
            <a:r>
              <a:rPr lang="en-US" sz="3200" dirty="0" smtClean="0"/>
              <a:t>Europa became queen of Crete. </a:t>
            </a:r>
          </a:p>
          <a:p>
            <a:r>
              <a:rPr lang="en-US" sz="3200" dirty="0" smtClean="0"/>
              <a:t>Zeus and Europa had many children together.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51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006056" cy="600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13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09897"/>
            <a:ext cx="8229600" cy="553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45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6732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18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4" y="914400"/>
            <a:ext cx="851465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5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8399145" cy="323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6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2591"/>
            <a:ext cx="4876800" cy="669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1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Very smooth solid water ice surface </a:t>
            </a:r>
          </a:p>
          <a:p>
            <a:r>
              <a:rPr lang="en-US" sz="3200" dirty="0" smtClean="0"/>
              <a:t>Extremely thin oxygen atmosphere</a:t>
            </a:r>
          </a:p>
          <a:p>
            <a:r>
              <a:rPr lang="en-US" sz="3200" dirty="0" smtClean="0"/>
              <a:t>Tectonically active and young surface</a:t>
            </a:r>
          </a:p>
          <a:p>
            <a:r>
              <a:rPr lang="en-US" sz="3200" dirty="0" smtClean="0"/>
              <a:t>Streaks called </a:t>
            </a:r>
            <a:r>
              <a:rPr lang="en-US" sz="3200" i="1" dirty="0" err="1" smtClean="0"/>
              <a:t>lineae</a:t>
            </a:r>
            <a:r>
              <a:rPr lang="en-US" sz="3200" i="1" dirty="0" smtClean="0"/>
              <a:t> </a:t>
            </a:r>
          </a:p>
          <a:p>
            <a:r>
              <a:rPr lang="en-US" sz="3200" i="1" dirty="0" err="1" smtClean="0"/>
              <a:t>Lenticulae</a:t>
            </a:r>
            <a:r>
              <a:rPr lang="en-US" sz="3200" i="1" dirty="0" smtClean="0"/>
              <a:t> (</a:t>
            </a:r>
            <a:r>
              <a:rPr lang="en-US" sz="3200" dirty="0" smtClean="0"/>
              <a:t>domes, pits, dark spots)</a:t>
            </a:r>
          </a:p>
          <a:p>
            <a:r>
              <a:rPr lang="en-US" sz="3200" dirty="0" smtClean="0"/>
              <a:t>50 K-110 K</a:t>
            </a:r>
          </a:p>
          <a:p>
            <a:r>
              <a:rPr lang="en-US" sz="3200" dirty="0" smtClean="0"/>
              <a:t>icebergs</a:t>
            </a:r>
          </a:p>
        </p:txBody>
      </p:sp>
    </p:spTree>
    <p:extLst>
      <p:ext uri="{BB962C8B-B14F-4D97-AF65-F5344CB8AC3E}">
        <p14:creationId xmlns:p14="http://schemas.microsoft.com/office/powerpoint/2010/main" val="29328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Scientists believe there is liquid water beneath the surface.</a:t>
            </a:r>
          </a:p>
          <a:p>
            <a:r>
              <a:rPr lang="en-US" sz="3600" dirty="0" smtClean="0"/>
              <a:t>Most likely location to hold life in the solar system</a:t>
            </a:r>
          </a:p>
          <a:p>
            <a:r>
              <a:rPr lang="en-US" sz="3600" dirty="0" smtClean="0"/>
              <a:t>High degree of reflectivity</a:t>
            </a:r>
          </a:p>
          <a:p>
            <a:r>
              <a:rPr lang="en-US" sz="3600" dirty="0" smtClean="0"/>
              <a:t>Believed that waters erupts through surface and freezes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6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68</TotalTime>
  <Words>117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Europa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Attributes</vt:lpstr>
      <vt:lpstr>Special Features</vt:lpstr>
      <vt:lpstr>lineae</vt:lpstr>
      <vt:lpstr>lenticulae</vt:lpstr>
      <vt:lpstr>Origin of Name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vci</dc:creator>
  <cp:lastModifiedBy>vci</cp:lastModifiedBy>
  <cp:revision>6</cp:revision>
  <dcterms:created xsi:type="dcterms:W3CDTF">2014-04-10T17:55:35Z</dcterms:created>
  <dcterms:modified xsi:type="dcterms:W3CDTF">2014-04-10T19:04:16Z</dcterms:modified>
</cp:coreProperties>
</file>